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24" y="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1BB7F-1728-4E60-93BC-6554550C5BFE}" type="datetimeFigureOut">
              <a:rPr kumimoji="1" lang="ja-JP" altLang="en-US" smtClean="0"/>
              <a:pPr/>
              <a:t>2013/1/10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28C0-9C01-4ECD-83B7-38BE1339833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866209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1BB7F-1728-4E60-93BC-6554550C5BFE}" type="datetimeFigureOut">
              <a:rPr kumimoji="1" lang="ja-JP" altLang="en-US" smtClean="0"/>
              <a:pPr/>
              <a:t>2013/1/10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28C0-9C01-4ECD-83B7-38BE1339833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912850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1BB7F-1728-4E60-93BC-6554550C5BFE}" type="datetimeFigureOut">
              <a:rPr kumimoji="1" lang="ja-JP" altLang="en-US" smtClean="0"/>
              <a:pPr/>
              <a:t>2013/1/10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28C0-9C01-4ECD-83B7-38BE1339833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1800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1BB7F-1728-4E60-93BC-6554550C5BFE}" type="datetimeFigureOut">
              <a:rPr kumimoji="1" lang="ja-JP" altLang="en-US" smtClean="0"/>
              <a:pPr/>
              <a:t>2013/1/10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28C0-9C01-4ECD-83B7-38BE1339833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004613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1BB7F-1728-4E60-93BC-6554550C5BFE}" type="datetimeFigureOut">
              <a:rPr kumimoji="1" lang="ja-JP" altLang="en-US" smtClean="0"/>
              <a:pPr/>
              <a:t>2013/1/10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28C0-9C01-4ECD-83B7-38BE1339833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40865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1BB7F-1728-4E60-93BC-6554550C5BFE}" type="datetimeFigureOut">
              <a:rPr kumimoji="1" lang="ja-JP" altLang="en-US" smtClean="0"/>
              <a:pPr/>
              <a:t>2013/1/10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28C0-9C01-4ECD-83B7-38BE1339833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19497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1BB7F-1728-4E60-93BC-6554550C5BFE}" type="datetimeFigureOut">
              <a:rPr kumimoji="1" lang="ja-JP" altLang="en-US" smtClean="0"/>
              <a:pPr/>
              <a:t>2013/1/10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28C0-9C01-4ECD-83B7-38BE1339833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31884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1BB7F-1728-4E60-93BC-6554550C5BFE}" type="datetimeFigureOut">
              <a:rPr kumimoji="1" lang="ja-JP" altLang="en-US" smtClean="0"/>
              <a:pPr/>
              <a:t>2013/1/10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28C0-9C01-4ECD-83B7-38BE1339833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848197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1BB7F-1728-4E60-93BC-6554550C5BFE}" type="datetimeFigureOut">
              <a:rPr kumimoji="1" lang="ja-JP" altLang="en-US" smtClean="0"/>
              <a:pPr/>
              <a:t>2013/1/10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28C0-9C01-4ECD-83B7-38BE1339833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929974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1BB7F-1728-4E60-93BC-6554550C5BFE}" type="datetimeFigureOut">
              <a:rPr kumimoji="1" lang="ja-JP" altLang="en-US" smtClean="0"/>
              <a:pPr/>
              <a:t>2013/1/10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28C0-9C01-4ECD-83B7-38BE1339833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51566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1BB7F-1728-4E60-93BC-6554550C5BFE}" type="datetimeFigureOut">
              <a:rPr kumimoji="1" lang="ja-JP" altLang="en-US" smtClean="0"/>
              <a:pPr/>
              <a:t>2013/1/10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28C0-9C01-4ECD-83B7-38BE1339833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40179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1BB7F-1728-4E60-93BC-6554550C5BFE}" type="datetimeFigureOut">
              <a:rPr kumimoji="1" lang="ja-JP" altLang="en-US" smtClean="0"/>
              <a:pPr/>
              <a:t>2013/1/10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128C0-9C01-4ECD-83B7-38BE1339833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697204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48680"/>
            <a:ext cx="6552728" cy="2872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01008"/>
            <a:ext cx="6549907" cy="2872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406105" y="6349366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1050" dirty="0">
                <a:latin typeface="Times New Roman" pitchFamily="18" charset="0"/>
                <a:cs typeface="Times New Roman" pitchFamily="18" charset="0"/>
              </a:rPr>
              <a:t>syn and nonsyn;  synonymous and </a:t>
            </a:r>
            <a:r>
              <a:rPr lang="en-US" altLang="ja-JP" sz="1050" dirty="0" smtClean="0">
                <a:latin typeface="Times New Roman" pitchFamily="18" charset="0"/>
                <a:cs typeface="Times New Roman" pitchFamily="18" charset="0"/>
              </a:rPr>
              <a:t>nonsynonymous nucleotide </a:t>
            </a:r>
            <a:r>
              <a:rPr lang="en-US" altLang="ja-JP" sz="1050" dirty="0">
                <a:latin typeface="Times New Roman" pitchFamily="18" charset="0"/>
                <a:cs typeface="Times New Roman" pitchFamily="18" charset="0"/>
              </a:rPr>
              <a:t>substitutions</a:t>
            </a:r>
            <a:endParaRPr lang="ja-JP" altLang="en-US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406105" y="6513269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1050" dirty="0" err="1">
                <a:latin typeface="Times New Roman" pitchFamily="18" charset="0"/>
                <a:cs typeface="Times New Roman" pitchFamily="18" charset="0"/>
              </a:rPr>
              <a:t>PreStop</a:t>
            </a:r>
            <a:r>
              <a:rPr lang="en-US" altLang="ja-JP" sz="1050" dirty="0">
                <a:latin typeface="Times New Roman" pitchFamily="18" charset="0"/>
                <a:cs typeface="Times New Roman" pitchFamily="18" charset="0"/>
              </a:rPr>
              <a:t>;  premature stop codons generated by </a:t>
            </a:r>
            <a:r>
              <a:rPr lang="en-US" altLang="ja-JP" sz="1050" dirty="0" smtClean="0">
                <a:latin typeface="Times New Roman" pitchFamily="18" charset="0"/>
                <a:cs typeface="Times New Roman" pitchFamily="18" charset="0"/>
              </a:rPr>
              <a:t>insertion or </a:t>
            </a:r>
            <a:r>
              <a:rPr lang="en-US" altLang="ja-JP" sz="1050" dirty="0">
                <a:latin typeface="Times New Roman" pitchFamily="18" charset="0"/>
                <a:cs typeface="Times New Roman" pitchFamily="18" charset="0"/>
              </a:rPr>
              <a:t>deletions</a:t>
            </a:r>
            <a:endParaRPr lang="ja-JP" altLang="en-US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377735" y="77486"/>
            <a:ext cx="65388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itchFamily="18" charset="0"/>
                <a:cs typeface="Times New Roman" pitchFamily="18" charset="0"/>
              </a:rPr>
              <a:t>Supplemental figure 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ja-JP" sz="12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ja-JP" sz="1200" dirty="0">
                <a:latin typeface="Times New Roman" pitchFamily="18" charset="0"/>
                <a:cs typeface="Times New Roman" pitchFamily="18" charset="0"/>
              </a:rPr>
              <a:t>.  SNPs and </a:t>
            </a:r>
            <a:r>
              <a:rPr lang="en-US" altLang="ja-JP" sz="1200" dirty="0" err="1">
                <a:latin typeface="Times New Roman" pitchFamily="18" charset="0"/>
                <a:cs typeface="Times New Roman" pitchFamily="18" charset="0"/>
              </a:rPr>
              <a:t>indels</a:t>
            </a:r>
            <a:r>
              <a:rPr lang="en-US" altLang="ja-JP" sz="1200" dirty="0">
                <a:latin typeface="Times New Roman" pitchFamily="18" charset="0"/>
                <a:cs typeface="Times New Roman" pitchFamily="18" charset="0"/>
              </a:rPr>
              <a:t> in 20 haplotypes of </a:t>
            </a:r>
            <a:r>
              <a:rPr lang="en-US" altLang="ja-JP" sz="1200" i="1" dirty="0" smtClean="0">
                <a:latin typeface="Times New Roman" pitchFamily="18" charset="0"/>
                <a:cs typeface="Times New Roman" pitchFamily="18" charset="0"/>
              </a:rPr>
              <a:t>E4</a:t>
            </a:r>
            <a:r>
              <a:rPr lang="en-US" altLang="ja-JP" sz="1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ja-JP" sz="1200" i="1" dirty="0" smtClean="0">
                <a:latin typeface="Times New Roman" pitchFamily="18" charset="0"/>
                <a:cs typeface="Times New Roman" pitchFamily="18" charset="0"/>
              </a:rPr>
              <a:t>GmphyA2</a:t>
            </a:r>
            <a:r>
              <a:rPr lang="en-US" altLang="ja-JP" sz="1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altLang="ja-JP" sz="1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altLang="ja-JP" sz="1200" dirty="0" smtClean="0">
                <a:latin typeface="Times New Roman" pitchFamily="18" charset="0"/>
                <a:cs typeface="Times New Roman" pitchFamily="18" charset="0"/>
              </a:rPr>
              <a:t>53 </a:t>
            </a:r>
            <a:r>
              <a:rPr lang="en-US" altLang="ja-JP" sz="1200" dirty="0">
                <a:latin typeface="Times New Roman" pitchFamily="18" charset="0"/>
                <a:cs typeface="Times New Roman" pitchFamily="18" charset="0"/>
              </a:rPr>
              <a:t>cultivated and </a:t>
            </a:r>
            <a:r>
              <a:rPr lang="en-US" altLang="ja-JP" sz="1200" dirty="0" smtClean="0"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en-US" altLang="ja-JP" sz="1200" dirty="0">
                <a:latin typeface="Times New Roman" pitchFamily="18" charset="0"/>
                <a:cs typeface="Times New Roman" pitchFamily="18" charset="0"/>
              </a:rPr>
              <a:t>wild soybean accessions</a:t>
            </a:r>
            <a:endParaRPr lang="ja-JP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403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055" y="2073011"/>
            <a:ext cx="7693325" cy="2389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776376" y="1664745"/>
            <a:ext cx="7504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itchFamily="18" charset="0"/>
                <a:cs typeface="Times New Roman" pitchFamily="18" charset="0"/>
              </a:rPr>
              <a:t>Supplemental </a:t>
            </a:r>
            <a:r>
              <a:rPr lang="en-US" altLang="ja-JP" sz="1200">
                <a:latin typeface="Times New Roman" pitchFamily="18" charset="0"/>
                <a:cs typeface="Times New Roman" pitchFamily="18" charset="0"/>
              </a:rPr>
              <a:t>figure </a:t>
            </a:r>
            <a:r>
              <a:rPr lang="en-US" altLang="zh-CN" sz="120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ja-JP" sz="12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ja-JP" sz="1200" dirty="0">
                <a:latin typeface="Times New Roman" pitchFamily="18" charset="0"/>
                <a:cs typeface="Times New Roman" pitchFamily="18" charset="0"/>
              </a:rPr>
              <a:t>.  SNPs and </a:t>
            </a:r>
            <a:r>
              <a:rPr lang="en-US" altLang="ja-JP" sz="1200" dirty="0" err="1">
                <a:latin typeface="Times New Roman" pitchFamily="18" charset="0"/>
                <a:cs typeface="Times New Roman" pitchFamily="18" charset="0"/>
              </a:rPr>
              <a:t>indels</a:t>
            </a:r>
            <a:r>
              <a:rPr lang="en-US" altLang="ja-JP" sz="1200" dirty="0">
                <a:latin typeface="Times New Roman" pitchFamily="18" charset="0"/>
                <a:cs typeface="Times New Roman" pitchFamily="18" charset="0"/>
              </a:rPr>
              <a:t> in 13 haplotypes of </a:t>
            </a:r>
            <a:r>
              <a:rPr lang="en-US" altLang="ja-JP" sz="1200" i="1" dirty="0">
                <a:latin typeface="Times New Roman" pitchFamily="18" charset="0"/>
                <a:cs typeface="Times New Roman" pitchFamily="18" charset="0"/>
              </a:rPr>
              <a:t>GmphyA1</a:t>
            </a:r>
            <a:r>
              <a:rPr lang="en-US" altLang="ja-JP" sz="12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ja-JP" sz="1200" dirty="0" smtClean="0">
                <a:latin typeface="Times New Roman" pitchFamily="18" charset="0"/>
                <a:cs typeface="Times New Roman" pitchFamily="18" charset="0"/>
              </a:rPr>
              <a:t>35 cultivated </a:t>
            </a:r>
            <a:r>
              <a:rPr lang="en-US" altLang="ja-JP" sz="1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ja-JP" sz="1200" dirty="0" smtClean="0">
                <a:latin typeface="Times New Roman" pitchFamily="18" charset="0"/>
                <a:cs typeface="Times New Roman" pitchFamily="18" charset="0"/>
              </a:rPr>
              <a:t>24 wild </a:t>
            </a:r>
            <a:r>
              <a:rPr lang="en-US" altLang="ja-JP" sz="1200" dirty="0">
                <a:latin typeface="Times New Roman" pitchFamily="18" charset="0"/>
                <a:cs typeface="Times New Roman" pitchFamily="18" charset="0"/>
              </a:rPr>
              <a:t>soybean accessions</a:t>
            </a:r>
            <a:endParaRPr lang="ja-JP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733246" y="4468820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1050" dirty="0">
                <a:latin typeface="Times New Roman" pitchFamily="18" charset="0"/>
                <a:cs typeface="Times New Roman" pitchFamily="18" charset="0"/>
              </a:rPr>
              <a:t>syn and nonsyn;  synonymous and </a:t>
            </a:r>
            <a:r>
              <a:rPr lang="en-US" altLang="ja-JP" sz="1050" dirty="0" smtClean="0">
                <a:latin typeface="Times New Roman" pitchFamily="18" charset="0"/>
                <a:cs typeface="Times New Roman" pitchFamily="18" charset="0"/>
              </a:rPr>
              <a:t>nonsynonymous nucleotide </a:t>
            </a:r>
            <a:r>
              <a:rPr lang="en-US" altLang="ja-JP" sz="1050" dirty="0">
                <a:latin typeface="Times New Roman" pitchFamily="18" charset="0"/>
                <a:cs typeface="Times New Roman" pitchFamily="18" charset="0"/>
              </a:rPr>
              <a:t>substitutions</a:t>
            </a:r>
            <a:endParaRPr lang="ja-JP" altLang="en-US" sz="105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3977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71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​​テーマ</vt:lpstr>
      <vt:lpstr>Slide 1</vt:lpstr>
      <vt:lpstr>Slide 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abe</dc:creator>
  <cp:lastModifiedBy>mdpi</cp:lastModifiedBy>
  <cp:revision>6</cp:revision>
  <dcterms:created xsi:type="dcterms:W3CDTF">2012-11-23T04:19:05Z</dcterms:created>
  <dcterms:modified xsi:type="dcterms:W3CDTF">2013-01-10T06:54:38Z</dcterms:modified>
</cp:coreProperties>
</file>