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61" r:id="rId3"/>
    <p:sldId id="262" r:id="rId4"/>
  </p:sldIdLst>
  <p:sldSz cx="6858000" cy="9144000" type="screen4x3"/>
  <p:notesSz cx="6783388" cy="9926638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519" userDrawn="1">
          <p15:clr>
            <a:srgbClr val="A4A3A4"/>
          </p15:clr>
        </p15:guide>
        <p15:guide id="2" pos="2568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io Bauer" initials="MB" lastIdx="1" clrIdx="0">
    <p:extLst>
      <p:ext uri="{19B8F6BF-5375-455C-9EA6-DF929625EA0E}">
        <p15:presenceInfo xmlns:p15="http://schemas.microsoft.com/office/powerpoint/2012/main" userId="S-1-5-21-579908582-3987748265-4076907119-2725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95" d="100"/>
          <a:sy n="95" d="100"/>
        </p:scale>
        <p:origin x="2100" y="78"/>
      </p:cViewPr>
      <p:guideLst>
        <p:guide orient="horz" pos="1519"/>
        <p:guide pos="256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AD4E8E-46C0-49B3-BE5E-3AC1A3B6F368}" type="datetimeFigureOut">
              <a:rPr lang="de-DE" smtClean="0"/>
              <a:t>18.07.2024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38AD2-8B04-4225-9232-BF2DDF1F18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703985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AD4E8E-46C0-49B3-BE5E-3AC1A3B6F368}" type="datetimeFigureOut">
              <a:rPr lang="de-DE" smtClean="0"/>
              <a:t>18.07.2024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38AD2-8B04-4225-9232-BF2DDF1F18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016916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AD4E8E-46C0-49B3-BE5E-3AC1A3B6F368}" type="datetimeFigureOut">
              <a:rPr lang="de-DE" smtClean="0"/>
              <a:t>18.07.2024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38AD2-8B04-4225-9232-BF2DDF1F18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011016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AD4E8E-46C0-49B3-BE5E-3AC1A3B6F368}" type="datetimeFigureOut">
              <a:rPr lang="de-DE" smtClean="0"/>
              <a:t>18.07.2024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38AD2-8B04-4225-9232-BF2DDF1F18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729609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AD4E8E-46C0-49B3-BE5E-3AC1A3B6F368}" type="datetimeFigureOut">
              <a:rPr lang="de-DE" smtClean="0"/>
              <a:t>18.07.2024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38AD2-8B04-4225-9232-BF2DDF1F18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373321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AD4E8E-46C0-49B3-BE5E-3AC1A3B6F368}" type="datetimeFigureOut">
              <a:rPr lang="de-DE" smtClean="0"/>
              <a:t>18.07.2024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38AD2-8B04-4225-9232-BF2DDF1F18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248149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AD4E8E-46C0-49B3-BE5E-3AC1A3B6F368}" type="datetimeFigureOut">
              <a:rPr lang="de-DE" smtClean="0"/>
              <a:t>18.07.2024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38AD2-8B04-4225-9232-BF2DDF1F18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806178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AD4E8E-46C0-49B3-BE5E-3AC1A3B6F368}" type="datetimeFigureOut">
              <a:rPr lang="de-DE" smtClean="0"/>
              <a:t>18.07.2024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38AD2-8B04-4225-9232-BF2DDF1F18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820818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AD4E8E-46C0-49B3-BE5E-3AC1A3B6F368}" type="datetimeFigureOut">
              <a:rPr lang="de-DE" smtClean="0"/>
              <a:t>18.07.2024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38AD2-8B04-4225-9232-BF2DDF1F18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487833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AD4E8E-46C0-49B3-BE5E-3AC1A3B6F368}" type="datetimeFigureOut">
              <a:rPr lang="de-DE" smtClean="0"/>
              <a:t>18.07.2024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38AD2-8B04-4225-9232-BF2DDF1F18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584286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AD4E8E-46C0-49B3-BE5E-3AC1A3B6F368}" type="datetimeFigureOut">
              <a:rPr lang="de-DE" smtClean="0"/>
              <a:t>18.07.2024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38AD2-8B04-4225-9232-BF2DDF1F18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341606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AD4E8E-46C0-49B3-BE5E-3AC1A3B6F368}" type="datetimeFigureOut">
              <a:rPr lang="de-DE" smtClean="0"/>
              <a:t>18.07.2024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F38AD2-8B04-4225-9232-BF2DDF1F18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255434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2"/>
          <p:cNvSpPr>
            <a:spLocks noChangeArrowheads="1"/>
          </p:cNvSpPr>
          <p:nvPr/>
        </p:nvSpPr>
        <p:spPr bwMode="auto">
          <a:xfrm>
            <a:off x="0" y="0"/>
            <a:ext cx="6858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18" name="Rectangle 4"/>
          <p:cNvSpPr>
            <a:spLocks noChangeArrowheads="1"/>
          </p:cNvSpPr>
          <p:nvPr/>
        </p:nvSpPr>
        <p:spPr bwMode="auto">
          <a:xfrm>
            <a:off x="0" y="0"/>
            <a:ext cx="6858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2" name="Rechteck 1"/>
          <p:cNvSpPr/>
          <p:nvPr/>
        </p:nvSpPr>
        <p:spPr>
          <a:xfrm>
            <a:off x="339130" y="2677999"/>
            <a:ext cx="611420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GB" sz="1000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Supplementary Figure 1. </a:t>
            </a:r>
            <a:r>
              <a:rPr lang="en-US" sz="1000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Experimental procedure. </a:t>
            </a:r>
            <a:r>
              <a:rPr lang="en-US" sz="1000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Balb</a:t>
            </a:r>
            <a:r>
              <a:rPr lang="en-US" sz="10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/c mice (dams) were exposed starting one week before mating until weaning of the pups at </a:t>
            </a:r>
            <a:r>
              <a:rPr lang="en-US" sz="10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4 </a:t>
            </a:r>
            <a:r>
              <a:rPr lang="en-US" sz="10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weeks. </a:t>
            </a:r>
            <a:r>
              <a:rPr lang="en-US" sz="10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 </a:t>
            </a:r>
            <a:r>
              <a:rPr lang="en-US" sz="10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the offspring </a:t>
            </a:r>
            <a:r>
              <a:rPr lang="en-US" sz="10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body weight was monitored and ITT was </a:t>
            </a:r>
            <a:r>
              <a:rPr lang="en-US" sz="10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assessed in week </a:t>
            </a:r>
            <a:r>
              <a:rPr lang="en-US" sz="10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9, GTT </a:t>
            </a:r>
            <a:r>
              <a:rPr lang="en-US" sz="10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 week </a:t>
            </a:r>
            <a:r>
              <a:rPr lang="en-US" sz="10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10, </a:t>
            </a:r>
            <a:r>
              <a:rPr lang="en-US" sz="10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and whole body </a:t>
            </a:r>
            <a:r>
              <a:rPr lang="en-US" sz="10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composition (</a:t>
            </a:r>
            <a:r>
              <a:rPr lang="en-US" sz="1000" dirty="0" err="1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EchoMRI</a:t>
            </a:r>
            <a:r>
              <a:rPr lang="en-US" sz="10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) in week 12.</a:t>
            </a:r>
            <a:r>
              <a:rPr lang="en-US" sz="10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Direct after weaning and 12 weeks after birth gene expression analysis was be performed in the F1 generation. </a:t>
            </a:r>
            <a:endParaRPr lang="en-US" sz="1000" dirty="0" smtClean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9130" y="325147"/>
            <a:ext cx="3855555" cy="20862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50663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2"/>
          <p:cNvSpPr>
            <a:spLocks noChangeArrowheads="1"/>
          </p:cNvSpPr>
          <p:nvPr/>
        </p:nvSpPr>
        <p:spPr bwMode="auto">
          <a:xfrm>
            <a:off x="0" y="0"/>
            <a:ext cx="6858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18" name="Rectangle 4"/>
          <p:cNvSpPr>
            <a:spLocks noChangeArrowheads="1"/>
          </p:cNvSpPr>
          <p:nvPr/>
        </p:nvSpPr>
        <p:spPr bwMode="auto">
          <a:xfrm>
            <a:off x="0" y="0"/>
            <a:ext cx="6858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355" y="683568"/>
            <a:ext cx="1919517" cy="1726144"/>
          </a:xfrm>
          <a:prstGeom prst="rect">
            <a:avLst/>
          </a:prstGeom>
        </p:spPr>
      </p:pic>
      <p:sp>
        <p:nvSpPr>
          <p:cNvPr id="2" name="Rechteck 1"/>
          <p:cNvSpPr/>
          <p:nvPr/>
        </p:nvSpPr>
        <p:spPr>
          <a:xfrm>
            <a:off x="339130" y="2677999"/>
            <a:ext cx="6114206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GB" sz="1000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Supplementary Figure </a:t>
            </a:r>
            <a:r>
              <a:rPr lang="en-GB" sz="1000" b="1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2. </a:t>
            </a:r>
            <a:r>
              <a:rPr lang="en-GB" sz="1000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Maternal BDE-47 exposure and serum leptin levels in male offspring.</a:t>
            </a:r>
            <a:endParaRPr lang="de-DE" sz="100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sz="10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Levels of leptin in serum of male offspring. Data are expressed as mean ± SEM, n ≥ 8. </a:t>
            </a:r>
            <a:endParaRPr lang="de-DE" sz="10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33895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2"/>
          <p:cNvSpPr>
            <a:spLocks noChangeArrowheads="1"/>
          </p:cNvSpPr>
          <p:nvPr/>
        </p:nvSpPr>
        <p:spPr bwMode="auto">
          <a:xfrm>
            <a:off x="0" y="0"/>
            <a:ext cx="6858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18" name="Rectangle 4"/>
          <p:cNvSpPr>
            <a:spLocks noChangeArrowheads="1"/>
          </p:cNvSpPr>
          <p:nvPr/>
        </p:nvSpPr>
        <p:spPr bwMode="auto">
          <a:xfrm>
            <a:off x="0" y="0"/>
            <a:ext cx="6858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8" name="Textfeld 7"/>
          <p:cNvSpPr txBox="1"/>
          <p:nvPr/>
        </p:nvSpPr>
        <p:spPr>
          <a:xfrm>
            <a:off x="234007" y="519807"/>
            <a:ext cx="3145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9" name="Textfeld 8"/>
          <p:cNvSpPr txBox="1"/>
          <p:nvPr/>
        </p:nvSpPr>
        <p:spPr>
          <a:xfrm>
            <a:off x="3556156" y="519807"/>
            <a:ext cx="3048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13" name="Textfeld 12"/>
          <p:cNvSpPr txBox="1"/>
          <p:nvPr/>
        </p:nvSpPr>
        <p:spPr>
          <a:xfrm>
            <a:off x="1611814" y="539552"/>
            <a:ext cx="37702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00" b="1" i="1" dirty="0" err="1">
                <a:latin typeface="Arial" panose="020B0604020202020204" pitchFamily="34" charset="0"/>
                <a:cs typeface="Arial" panose="020B0604020202020204" pitchFamily="34" charset="0"/>
              </a:rPr>
              <a:t>Fat</a:t>
            </a:r>
            <a:endParaRPr lang="de-DE" sz="10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feld 13"/>
          <p:cNvSpPr txBox="1"/>
          <p:nvPr/>
        </p:nvSpPr>
        <p:spPr>
          <a:xfrm>
            <a:off x="4924182" y="539552"/>
            <a:ext cx="48923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00" b="1" i="1" dirty="0" err="1">
                <a:latin typeface="Arial" panose="020B0604020202020204" pitchFamily="34" charset="0"/>
                <a:cs typeface="Arial" panose="020B0604020202020204" pitchFamily="34" charset="0"/>
              </a:rPr>
              <a:t>Liver</a:t>
            </a:r>
            <a:endParaRPr lang="de-DE" sz="10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feld 14"/>
          <p:cNvSpPr txBox="1"/>
          <p:nvPr/>
        </p:nvSpPr>
        <p:spPr>
          <a:xfrm>
            <a:off x="1268760" y="683568"/>
            <a:ext cx="127470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900" i="1" dirty="0">
                <a:latin typeface="Arial" panose="020B0604020202020204" pitchFamily="34" charset="0"/>
                <a:cs typeface="Arial" panose="020B0604020202020204" pitchFamily="34" charset="0"/>
              </a:rPr>
              <a:t>4-weeks </a:t>
            </a:r>
            <a:r>
              <a:rPr lang="de-DE" sz="900" i="1" dirty="0" err="1">
                <a:latin typeface="Arial" panose="020B0604020202020204" pitchFamily="34" charset="0"/>
                <a:cs typeface="Arial" panose="020B0604020202020204" pitchFamily="34" charset="0"/>
              </a:rPr>
              <a:t>old</a:t>
            </a:r>
            <a:r>
              <a:rPr lang="de-DE" sz="9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900" i="1" dirty="0" err="1">
                <a:latin typeface="Arial" panose="020B0604020202020204" pitchFamily="34" charset="0"/>
                <a:cs typeface="Arial" panose="020B0604020202020204" pitchFamily="34" charset="0"/>
              </a:rPr>
              <a:t>offspring</a:t>
            </a:r>
            <a:endParaRPr lang="de-DE" sz="9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feld 18"/>
          <p:cNvSpPr txBox="1"/>
          <p:nvPr/>
        </p:nvSpPr>
        <p:spPr>
          <a:xfrm>
            <a:off x="4539264" y="683568"/>
            <a:ext cx="127470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900" i="1" dirty="0">
                <a:latin typeface="Arial" panose="020B0604020202020204" pitchFamily="34" charset="0"/>
                <a:cs typeface="Arial" panose="020B0604020202020204" pitchFamily="34" charset="0"/>
              </a:rPr>
              <a:t>4-weeks </a:t>
            </a:r>
            <a:r>
              <a:rPr lang="de-DE" sz="900" i="1" dirty="0" err="1">
                <a:latin typeface="Arial" panose="020B0604020202020204" pitchFamily="34" charset="0"/>
                <a:cs typeface="Arial" panose="020B0604020202020204" pitchFamily="34" charset="0"/>
              </a:rPr>
              <a:t>old</a:t>
            </a:r>
            <a:r>
              <a:rPr lang="de-DE" sz="9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900" i="1" dirty="0" err="1">
                <a:latin typeface="Arial" panose="020B0604020202020204" pitchFamily="34" charset="0"/>
                <a:cs typeface="Arial" panose="020B0604020202020204" pitchFamily="34" charset="0"/>
              </a:rPr>
              <a:t>offspring</a:t>
            </a:r>
            <a:endParaRPr lang="de-DE" sz="9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7" name="Grafik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7656" y="827584"/>
            <a:ext cx="3019240" cy="2066041"/>
          </a:xfrm>
          <a:prstGeom prst="rect">
            <a:avLst/>
          </a:prstGeom>
        </p:spPr>
      </p:pic>
      <p:sp>
        <p:nvSpPr>
          <p:cNvPr id="2" name="Rechteck 1"/>
          <p:cNvSpPr/>
          <p:nvPr/>
        </p:nvSpPr>
        <p:spPr>
          <a:xfrm>
            <a:off x="404664" y="5572561"/>
            <a:ext cx="62596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GB" sz="1000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Supplementary Figure </a:t>
            </a:r>
            <a:r>
              <a:rPr lang="en-GB" sz="1000" b="1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3. </a:t>
            </a:r>
            <a:r>
              <a:rPr lang="en-GB" sz="1000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Maternal BDE-47 exposure and expression of key genes in the </a:t>
            </a:r>
            <a:r>
              <a:rPr lang="en-GB" sz="1000" b="1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4-weeks-old female </a:t>
            </a:r>
            <a:r>
              <a:rPr lang="en-GB" sz="1000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offspring. 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sz="10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The mRNA expression levels of selected target genes investigated in (A) adipose tissue and (B) liver of 4-weeks-old female offspring. Data are expressed as mean ± SEM, n ≥ 3. </a:t>
            </a:r>
            <a:endParaRPr lang="de-DE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48683" y="809583"/>
            <a:ext cx="2732645" cy="2066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0187615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179</Words>
  <Application>Microsoft Office PowerPoint</Application>
  <PresentationFormat>Bildschirmpräsentation (4:3)</PresentationFormat>
  <Paragraphs>11</Paragraphs>
  <Slides>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7" baseType="lpstr">
      <vt:lpstr>Arial</vt:lpstr>
      <vt:lpstr>Calibri</vt:lpstr>
      <vt:lpstr>Times New Roman</vt:lpstr>
      <vt:lpstr>Larissa</vt:lpstr>
      <vt:lpstr>PowerPoint-Präsentation</vt:lpstr>
      <vt:lpstr>PowerPoint-Präsentation</vt:lpstr>
      <vt:lpstr>PowerPoint-Präsentation</vt:lpstr>
    </vt:vector>
  </TitlesOfParts>
  <Company>UFZ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Tobias Polte polte</dc:creator>
  <cp:lastModifiedBy>Tobias Polte polte</cp:lastModifiedBy>
  <cp:revision>62</cp:revision>
  <cp:lastPrinted>2024-05-23T11:43:52Z</cp:lastPrinted>
  <dcterms:created xsi:type="dcterms:W3CDTF">2017-11-20T09:00:42Z</dcterms:created>
  <dcterms:modified xsi:type="dcterms:W3CDTF">2024-07-18T11:16:12Z</dcterms:modified>
</cp:coreProperties>
</file>